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7" r:id="rId4"/>
    <p:sldId id="278" r:id="rId5"/>
    <p:sldId id="276" r:id="rId6"/>
    <p:sldId id="267" r:id="rId7"/>
    <p:sldId id="263" r:id="rId8"/>
    <p:sldId id="264" r:id="rId9"/>
    <p:sldId id="280" r:id="rId10"/>
    <p:sldId id="266" r:id="rId11"/>
    <p:sldId id="273" r:id="rId12"/>
    <p:sldId id="268" r:id="rId13"/>
    <p:sldId id="279" r:id="rId14"/>
    <p:sldId id="270" r:id="rId15"/>
  </p:sldIdLst>
  <p:sldSz cx="12192000" cy="6858000"/>
  <p:notesSz cx="6858000" cy="9947275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EDDCF-3784-400C-BBFE-96B201AB0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75408-4910-4CF7-877F-41AD61E1C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AC226F-4867-4BB6-B056-E43863F7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BB99A-0CC4-4D66-A5BD-60C0CC9E1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8013A-A7EB-4991-811D-064D0869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3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778FA-9045-49EB-9CB1-51D8BDA5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2031BF-88D6-4BE3-A6D9-C640C36AF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7CED5-F12F-41CB-9D38-84F3DEA4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F27F4F-6F21-445F-B181-5C80FC1B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93154D-84A4-4492-BE3F-B28A0E16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0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E28454-D5CE-4B80-8912-07D65C7AB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A2821-AA7A-40A3-B371-E899D3C09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FD6F3-F30E-4086-A44B-E86828A9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2D9700-337A-4D96-A160-CB81D59D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58C9D-45A7-4AE5-AAB9-C4356120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2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E042D-DDAB-4B1A-BB0E-BADAD15F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1CFC24-D04C-45F2-9DEE-484E66791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814B5-1569-4D36-8731-DFBA42938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173B2-1DBF-4E63-8565-AA8D7987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1A06E-2737-4D88-89AA-4737EB00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1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39B38-F506-4570-92E3-5FD79C13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0601C7-F9C7-4A09-8A83-B36671CE5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B6D19-D5E2-4C30-8E0A-4B153387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FF907C-A6EA-4F98-97B8-6F1A4850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9EE89-223C-48EE-965D-BFB8C87A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0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0683C-E51B-43EA-8A6B-99BC3470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CA5833-9EDF-4767-BCC5-02DF0C9F6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76CE28-1ECE-4EE2-B2D0-9281ACC7E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44E1D3-9427-41C1-9AB7-6E5C7BD8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97E634-1ED6-4C8F-9CB1-2825C093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706AAA-97A1-40A5-AF78-366C658B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2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B8F36-7E0E-4906-A694-4FA9685D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5A50BB-E8F7-4B7F-B92B-BA03C6B13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59D5C4-08C2-4F6F-8F1E-8E83903DC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DF4A0E-7A8D-4183-AD4D-6CADE31BF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950DA1-09AB-44D4-A56E-A0273BA2E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4E29BA-28A7-48D4-96D3-7F7676F3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E3F08D-C81E-4814-8DF5-075281BDD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94B39C-7F5B-46DC-B839-CAABD4EE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6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357A2-8CA7-45AF-AC9F-DACC2EE11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4A6A0E-E3FB-435F-82D0-8C5ABE34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6B5C21-C015-4296-A569-C152D13E8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73ADE5-F2C2-4A54-89D2-E37F6645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1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0B9385-604C-4FCB-941F-D5DC41D9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87229F-47E3-4A05-8D0E-16B96427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DBDB49-4F00-433A-84D2-B6B25221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35B9B-C3B9-4E4E-B77A-A1CCAF82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329606-F1B4-43A5-99EB-27BCA4E10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A89B16-F1CF-489B-9621-916C0A8CA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BA6905-765D-4BB9-9F51-E6BDF8F3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C96189-BE33-48A2-A8DC-937BC5FD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C6F8DF-9740-49B8-A1C7-CC39A4AF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8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C66F2-88A3-4A97-A7AE-5D311979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539730-1F29-44C0-B712-085ED53FC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D54FE-5063-495B-ADEB-8DD1C7D8A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B33E78-62C1-4EBD-9ACB-3099D0C0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D1A4-93FA-4272-8C87-A4CF77AAB1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7F3E94-195B-410C-9AF5-1EBE28C3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1D1E61-A1A2-435D-8539-3D54EBE4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7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2FD39-F73B-48FE-BA57-D1656D0A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8B05EF-8927-4A37-A3E8-4E59C7CD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89BE3-F759-4644-B147-135C0D38C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5D1A4-93FA-4272-8C87-A4CF77AAB16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41F65-A297-4237-90D4-C0A2DDCBF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0EB9F-EA29-4E1E-9EA1-31A41E6D7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2A893-A63E-40DA-8594-372FC5B3E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">
            <a:extLst>
              <a:ext uri="{FF2B5EF4-FFF2-40B4-BE49-F238E27FC236}">
                <a16:creationId xmlns:a16="http://schemas.microsoft.com/office/drawing/2014/main" id="{18F30076-0BBC-4BF7-92DD-81F94FC41B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">
            <a:extLst>
              <a:ext uri="{FF2B5EF4-FFF2-40B4-BE49-F238E27FC236}">
                <a16:creationId xmlns:a16="http://schemas.microsoft.com/office/drawing/2014/main" id="{904E3EBF-0E1E-46A1-BC5B-A9332348B3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B27FE0-3D9B-4525-A86F-2100CCE46ABE}"/>
              </a:ext>
            </a:extLst>
          </p:cNvPr>
          <p:cNvSpPr txBox="1"/>
          <p:nvPr/>
        </p:nvSpPr>
        <p:spPr>
          <a:xfrm>
            <a:off x="352232" y="232007"/>
            <a:ext cx="23816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школьных спортивных клубов в муниципальных образованиях и государственных бюджетных общеобразовательных организациях Республики Крым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09.02.2022 г.)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7863A5-287A-4ED6-AE1C-41FB1BF6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2" y="60649"/>
            <a:ext cx="7152626" cy="67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4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">
            <a:extLst>
              <a:ext uri="{FF2B5EF4-FFF2-40B4-BE49-F238E27FC236}">
                <a16:creationId xmlns:a16="http://schemas.microsoft.com/office/drawing/2014/main" id="{A538A2E9-6A25-4C05-8924-C294AD3787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7EF07E-4F56-4971-9374-8788CD965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84" y="381196"/>
            <a:ext cx="10379432" cy="638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845D8A-22B0-426F-8D13-A23E5E03BEEC}"/>
              </a:ext>
            </a:extLst>
          </p:cNvPr>
          <p:cNvSpPr txBox="1"/>
          <p:nvPr/>
        </p:nvSpPr>
        <p:spPr>
          <a:xfrm>
            <a:off x="0" y="104197"/>
            <a:ext cx="128575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План-график создания школьных спортивных клубов  в муниципальных образованиях и государственных бюджетных общеобразовательных школах Республики Крым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193233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">
            <a:extLst>
              <a:ext uri="{FF2B5EF4-FFF2-40B4-BE49-F238E27FC236}">
                <a16:creationId xmlns:a16="http://schemas.microsoft.com/office/drawing/2014/main" id="{B6B04501-246C-4F53-AAC5-DC4DED4666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0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">
            <a:extLst>
              <a:ext uri="{FF2B5EF4-FFF2-40B4-BE49-F238E27FC236}">
                <a16:creationId xmlns:a16="http://schemas.microsoft.com/office/drawing/2014/main" id="{A538A2E9-6A25-4C05-8924-C294AD3787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5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">
            <a:extLst>
              <a:ext uri="{FF2B5EF4-FFF2-40B4-BE49-F238E27FC236}">
                <a16:creationId xmlns:a16="http://schemas.microsoft.com/office/drawing/2014/main" id="{0759C137-EB85-4E7D-9AE3-DF6FEC85AB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2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">
            <a:extLst>
              <a:ext uri="{FF2B5EF4-FFF2-40B4-BE49-F238E27FC236}">
                <a16:creationId xmlns:a16="http://schemas.microsoft.com/office/drawing/2014/main" id="{3B2BAB1F-34E3-449D-8A59-0C646DF4603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/>
          <a:stretch/>
        </p:blipFill>
        <p:spPr>
          <a:xfrm>
            <a:off x="5442012" y="0"/>
            <a:ext cx="674998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A0E23C-91BF-4E99-AA13-001C820896BA}"/>
              </a:ext>
            </a:extLst>
          </p:cNvPr>
          <p:cNvSpPr txBox="1"/>
          <p:nvPr/>
        </p:nvSpPr>
        <p:spPr>
          <a:xfrm>
            <a:off x="523782" y="1411550"/>
            <a:ext cx="48028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- Единый календарь 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Рейтинговая система участия муниципалитетов в республиканских мероприятиях 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Количественные показатели на муниципальном и региональном уровнях (количество участников)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Качественные показатели(победители на республиканском и всероссийском уровнях)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Профильные смены – поощрение детей занимающихся туристско-краеведческой и физкультурно-спортивной направленностью, мы формируем списки исходя из достижений детей в мероприятиях.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Чат с заместителями начальников управлений и специалистами курирующими туристско-краеведческое и физкультурно-спортивное направление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Обучение по дополнительным программам педагогов: программа «Сопровождение школьных </a:t>
            </a:r>
            <a:r>
              <a:rPr lang="ru-RU" sz="1600"/>
              <a:t>групп»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6860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839ED9-7C04-40D6-ABFB-EADE963F4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1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4FB4A3-4D27-47B7-9602-0CBBF462D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2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514B21-9842-4463-9F08-8B8C2DF46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8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">
            <a:extLst>
              <a:ext uri="{FF2B5EF4-FFF2-40B4-BE49-F238E27FC236}">
                <a16:creationId xmlns:a16="http://schemas.microsoft.com/office/drawing/2014/main" id="{A538A2E9-6A25-4C05-8924-C294AD3787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A0C8D31-F6C0-4132-A71E-193B3CDDE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136" y="376692"/>
            <a:ext cx="9253728" cy="66644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A56B6D-68FF-4857-8990-A6199FD6F087}"/>
              </a:ext>
            </a:extLst>
          </p:cNvPr>
          <p:cNvSpPr txBox="1"/>
          <p:nvPr/>
        </p:nvSpPr>
        <p:spPr>
          <a:xfrm>
            <a:off x="0" y="0"/>
            <a:ext cx="1219200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музеев образовательных организаций, прошедших паспортизацию (регистрацию) в Республике Крым </a:t>
            </a:r>
            <a:r>
              <a:rPr lang="ru-RU" sz="15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(на 03.02.2022)</a:t>
            </a:r>
            <a:endParaRPr lang="ru-RU" sz="15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4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">
            <a:extLst>
              <a:ext uri="{FF2B5EF4-FFF2-40B4-BE49-F238E27FC236}">
                <a16:creationId xmlns:a16="http://schemas.microsoft.com/office/drawing/2014/main" id="{1D660C20-137F-42DD-AD5C-C35777763F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4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">
            <a:extLst>
              <a:ext uri="{FF2B5EF4-FFF2-40B4-BE49-F238E27FC236}">
                <a16:creationId xmlns:a16="http://schemas.microsoft.com/office/drawing/2014/main" id="{29212BA1-B84F-4C09-9A84-756045BE67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7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5F3C7F-2E82-4E79-8C92-7F29B18B6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50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130</Words>
  <Application>Microsoft Office PowerPoint</Application>
  <PresentationFormat>Широкоэкранный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Пользователь</cp:lastModifiedBy>
  <cp:revision>9</cp:revision>
  <cp:lastPrinted>2022-02-10T05:23:18Z</cp:lastPrinted>
  <dcterms:created xsi:type="dcterms:W3CDTF">2022-02-04T12:54:20Z</dcterms:created>
  <dcterms:modified xsi:type="dcterms:W3CDTF">2022-02-10T05:24:26Z</dcterms:modified>
</cp:coreProperties>
</file>