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6" r:id="rId2"/>
    <p:sldId id="298" r:id="rId3"/>
    <p:sldId id="365" r:id="rId4"/>
    <p:sldId id="367" r:id="rId5"/>
    <p:sldId id="368" r:id="rId6"/>
    <p:sldId id="335" r:id="rId7"/>
    <p:sldId id="331" r:id="rId8"/>
    <p:sldId id="334" r:id="rId9"/>
    <p:sldId id="336" r:id="rId10"/>
    <p:sldId id="340" r:id="rId11"/>
    <p:sldId id="341" r:id="rId12"/>
    <p:sldId id="356" r:id="rId13"/>
    <p:sldId id="357" r:id="rId14"/>
    <p:sldId id="342" r:id="rId15"/>
    <p:sldId id="346" r:id="rId16"/>
    <p:sldId id="345" r:id="rId17"/>
    <p:sldId id="369" r:id="rId18"/>
    <p:sldId id="370" r:id="rId19"/>
    <p:sldId id="371" r:id="rId20"/>
    <p:sldId id="372" r:id="rId21"/>
    <p:sldId id="373" r:id="rId22"/>
    <p:sldId id="3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36EB36-4251-4111-9E50-B0D25375543E}">
          <p14:sldIdLst>
            <p14:sldId id="306"/>
            <p14:sldId id="298"/>
            <p14:sldId id="365"/>
            <p14:sldId id="367"/>
            <p14:sldId id="368"/>
            <p14:sldId id="335"/>
            <p14:sldId id="331"/>
            <p14:sldId id="334"/>
            <p14:sldId id="336"/>
            <p14:sldId id="340"/>
            <p14:sldId id="341"/>
            <p14:sldId id="356"/>
            <p14:sldId id="357"/>
            <p14:sldId id="342"/>
            <p14:sldId id="346"/>
            <p14:sldId id="345"/>
            <p14:sldId id="369"/>
            <p14:sldId id="370"/>
            <p14:sldId id="371"/>
            <p14:sldId id="372"/>
            <p14:sldId id="373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89503" autoAdjust="0"/>
  </p:normalViewPr>
  <p:slideViewPr>
    <p:cSldViewPr>
      <p:cViewPr varScale="1">
        <p:scale>
          <a:sx n="65" d="100"/>
          <a:sy n="65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F674-0D4C-4F7C-964A-B27FE46FD01F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5A623-F823-48F7-B738-7A50ABAE1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7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7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21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17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46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52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29.03.2022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516" y="3144287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8968" y="3144287"/>
            <a:ext cx="5515159" cy="30142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 работе на единой информационной площадке по направлению 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«Физическая культура и спорт в образовании» (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еип-фкис.рф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)</a:t>
            </a:r>
          </a:p>
          <a:p>
            <a:endParaRPr lang="ru-RU" sz="16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ru-RU" sz="16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8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 Павлова Екатерина Сергеевна, </a:t>
            </a:r>
          </a:p>
          <a:p>
            <a:pPr algn="r"/>
            <a:r>
              <a:rPr lang="ru-RU" sz="18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методист ГБОУ 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106890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4365B-FF41-430C-A768-C563CCAE2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1" t="12606" r="22199" b="14559"/>
          <a:stretch/>
        </p:blipFill>
        <p:spPr>
          <a:xfrm>
            <a:off x="1130847" y="1268760"/>
            <a:ext cx="6882303" cy="497055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СВЕДЕНИЯ О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D7EFC75-934C-4730-86B9-BE4A52137307}"/>
              </a:ext>
            </a:extLst>
          </p:cNvPr>
          <p:cNvSpPr/>
          <p:nvPr/>
        </p:nvSpPr>
        <p:spPr>
          <a:xfrm>
            <a:off x="3275856" y="2169860"/>
            <a:ext cx="2556283" cy="31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9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СВЕДЕНИЯ О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9D48A-6966-4186-B90E-401E59583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0883" r="21651" b="17003"/>
          <a:stretch/>
        </p:blipFill>
        <p:spPr>
          <a:xfrm>
            <a:off x="187485" y="1200390"/>
            <a:ext cx="8769030" cy="5326968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D7EFC75-934C-4730-86B9-BE4A52137307}"/>
              </a:ext>
            </a:extLst>
          </p:cNvPr>
          <p:cNvSpPr/>
          <p:nvPr/>
        </p:nvSpPr>
        <p:spPr>
          <a:xfrm>
            <a:off x="611560" y="2132856"/>
            <a:ext cx="2556283" cy="31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0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СВЕДЕНИЯ О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AD3D40-B885-44AE-8FD7-352748A8D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14" r="17713" b="13451"/>
          <a:stretch/>
        </p:blipFill>
        <p:spPr>
          <a:xfrm>
            <a:off x="-3529" y="1484784"/>
            <a:ext cx="9144002" cy="45504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13C88-E386-434C-AF17-C6BA352113F1}"/>
              </a:ext>
            </a:extLst>
          </p:cNvPr>
          <p:cNvSpPr/>
          <p:nvPr/>
        </p:nvSpPr>
        <p:spPr>
          <a:xfrm>
            <a:off x="0" y="3068960"/>
            <a:ext cx="12596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361620-2C95-426D-9BF2-9117478D43D1}"/>
              </a:ext>
            </a:extLst>
          </p:cNvPr>
          <p:cNvSpPr/>
          <p:nvPr/>
        </p:nvSpPr>
        <p:spPr>
          <a:xfrm>
            <a:off x="2627784" y="2723778"/>
            <a:ext cx="28803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85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СВЕДЕНИЯ О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9D48A-6966-4186-B90E-401E59583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0883" r="21651" b="17003"/>
          <a:stretch/>
        </p:blipFill>
        <p:spPr>
          <a:xfrm>
            <a:off x="187485" y="1200390"/>
            <a:ext cx="8769030" cy="532696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67F447C-4E88-4F4C-9B29-ED17CD9FD28F}"/>
              </a:ext>
            </a:extLst>
          </p:cNvPr>
          <p:cNvSpPr/>
          <p:nvPr/>
        </p:nvSpPr>
        <p:spPr>
          <a:xfrm>
            <a:off x="5940226" y="2132856"/>
            <a:ext cx="2556283" cy="31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5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МОНИТОРИНГ РЕЕСТРА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77031-4E82-4DB4-B24C-54C34A36E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7" t="12182" r="7863" b="10781"/>
          <a:stretch/>
        </p:blipFill>
        <p:spPr>
          <a:xfrm>
            <a:off x="47279" y="1340768"/>
            <a:ext cx="9049442" cy="460851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67F447C-4E88-4F4C-9B29-ED17CD9FD28F}"/>
              </a:ext>
            </a:extLst>
          </p:cNvPr>
          <p:cNvSpPr/>
          <p:nvPr/>
        </p:nvSpPr>
        <p:spPr>
          <a:xfrm>
            <a:off x="5940152" y="4005064"/>
            <a:ext cx="122413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4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291444-0021-465D-B24B-50F8B1388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5" t="13583" r="36613" b="26189"/>
          <a:stretch/>
        </p:blipFill>
        <p:spPr>
          <a:xfrm>
            <a:off x="91767" y="1198377"/>
            <a:ext cx="8914585" cy="539897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7AE56D-EB9B-4D8C-9CF0-54A9D5401398}"/>
              </a:ext>
            </a:extLst>
          </p:cNvPr>
          <p:cNvSpPr txBox="1">
            <a:spLocks/>
          </p:cNvSpPr>
          <p:nvPr/>
        </p:nvSpPr>
        <p:spPr>
          <a:xfrm>
            <a:off x="457198" y="433672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ГЛАВНОЕ – ИТП ШСК – РЕЕСТР ШСК – МОНИТОРИНГ РЕЕСТРА ШСК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67F447C-4E88-4F4C-9B29-ED17CD9FD28F}"/>
              </a:ext>
            </a:extLst>
          </p:cNvPr>
          <p:cNvSpPr/>
          <p:nvPr/>
        </p:nvSpPr>
        <p:spPr>
          <a:xfrm>
            <a:off x="7596336" y="5155566"/>
            <a:ext cx="1224136" cy="649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1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C729A7-EF19-4C6C-8538-395D6478A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4983" r="38188" b="10782"/>
          <a:stretch/>
        </p:blipFill>
        <p:spPr>
          <a:xfrm>
            <a:off x="448272" y="0"/>
            <a:ext cx="8247456" cy="68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ED7FF7-2796-483B-8B4B-725A88816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21" t="19186" r="37223" b="14983"/>
          <a:stretch/>
        </p:blipFill>
        <p:spPr>
          <a:xfrm>
            <a:off x="60628" y="169400"/>
            <a:ext cx="4536504" cy="6519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B7D04F-FB9E-4E4A-B9CE-1DCC4A07A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23388" r="36613" b="7980"/>
          <a:stretch/>
        </p:blipFill>
        <p:spPr>
          <a:xfrm>
            <a:off x="4692892" y="169400"/>
            <a:ext cx="4390480" cy="65191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F2BC5C-7452-4EC9-BF7C-05735198E5B7}"/>
              </a:ext>
            </a:extLst>
          </p:cNvPr>
          <p:cNvSpPr/>
          <p:nvPr/>
        </p:nvSpPr>
        <p:spPr>
          <a:xfrm>
            <a:off x="4692892" y="4221088"/>
            <a:ext cx="439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Срок – до 4 апреля 2022 года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0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F2BC5C-7452-4EC9-BF7C-05735198E5B7}"/>
              </a:ext>
            </a:extLst>
          </p:cNvPr>
          <p:cNvSpPr/>
          <p:nvPr/>
        </p:nvSpPr>
        <p:spPr>
          <a:xfrm>
            <a:off x="912157" y="271947"/>
            <a:ext cx="731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1. Регистрация на платформе ЕИП-ФКИС.РФ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47F5D0-D7D9-4EB4-8FAD-9DD4F9AB9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13582" r="20075" b="6579"/>
          <a:stretch/>
        </p:blipFill>
        <p:spPr>
          <a:xfrm>
            <a:off x="586925" y="764704"/>
            <a:ext cx="7970149" cy="582433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242C1A-5106-4BB8-A7CB-1395233B4E47}"/>
              </a:ext>
            </a:extLst>
          </p:cNvPr>
          <p:cNvSpPr/>
          <p:nvPr/>
        </p:nvSpPr>
        <p:spPr>
          <a:xfrm>
            <a:off x="755576" y="1700808"/>
            <a:ext cx="187220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32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F2BC5C-7452-4EC9-BF7C-05735198E5B7}"/>
              </a:ext>
            </a:extLst>
          </p:cNvPr>
          <p:cNvSpPr/>
          <p:nvPr/>
        </p:nvSpPr>
        <p:spPr>
          <a:xfrm>
            <a:off x="586925" y="672878"/>
            <a:ext cx="7970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2. Заполнение информации в разделе «Мои отчеты»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8952FA-F20E-4B3C-96E2-CC784A81C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1" t="36417" r="21307" b="17361"/>
          <a:stretch/>
        </p:blipFill>
        <p:spPr>
          <a:xfrm>
            <a:off x="180284" y="1484784"/>
            <a:ext cx="8783431" cy="3888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242C1A-5106-4BB8-A7CB-1395233B4E47}"/>
              </a:ext>
            </a:extLst>
          </p:cNvPr>
          <p:cNvSpPr/>
          <p:nvPr/>
        </p:nvSpPr>
        <p:spPr>
          <a:xfrm>
            <a:off x="180284" y="2636911"/>
            <a:ext cx="136738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18AEBF-8168-4DEC-B91E-2AB9BB69A2EB}"/>
              </a:ext>
            </a:extLst>
          </p:cNvPr>
          <p:cNvSpPr/>
          <p:nvPr/>
        </p:nvSpPr>
        <p:spPr>
          <a:xfrm>
            <a:off x="2411760" y="3220349"/>
            <a:ext cx="5328592" cy="484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22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ЕДИНАЯ ИНФОРМАЦИОННАЯ ПЛОЩАДКА ПО НАПРАВЛЕНИЮ «ФИЗИЧЕСКАЯ КУЛЬТУРА И СПОРТ В ОБРАЗОВАНИИ» ЕИП-ФКИС.РФ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9F2610-93EC-4A55-B652-53A0B5EA0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9" r="1176" b="14983"/>
          <a:stretch/>
        </p:blipFill>
        <p:spPr>
          <a:xfrm>
            <a:off x="0" y="1289149"/>
            <a:ext cx="9144000" cy="415328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946CD2B-A697-4A1B-828E-E15D6FE49F9D}"/>
              </a:ext>
            </a:extLst>
          </p:cNvPr>
          <p:cNvSpPr txBox="1">
            <a:spLocks/>
          </p:cNvSpPr>
          <p:nvPr/>
        </p:nvSpPr>
        <p:spPr>
          <a:xfrm>
            <a:off x="457200" y="5943064"/>
            <a:ext cx="8229600" cy="43204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Основание: п. 86 распоряжения Правительства РФ от 28.12.2020 года № 3615-р «Об утверждении плана мероприятий по реализации Стратегии развития физической культуры и спота в Российской Федерации на период до 2030 года»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6D84A6-5ECB-4E01-A712-24FFD645A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3583" r="13775" b="6579"/>
          <a:stretch/>
        </p:blipFill>
        <p:spPr>
          <a:xfrm>
            <a:off x="107506" y="836712"/>
            <a:ext cx="8928988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9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04A419-6F6F-4C31-8F6A-46A5B86CD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6383" r="13775" b="6580"/>
          <a:stretch/>
        </p:blipFill>
        <p:spPr>
          <a:xfrm>
            <a:off x="66919" y="764704"/>
            <a:ext cx="9010161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02945" y="2348880"/>
            <a:ext cx="492401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+7-978-973-25-98 (спортивно-массовый отдел)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untur@crimeaedu.ru</a:t>
            </a:r>
            <a:endParaRPr lang="ru-RU" sz="5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5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41699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ЕДИНАЯ ИНФОРМАЦИОННАЯ ПЛОЩАДКА ПО НАПРАВЛЕНИЮ «ФИЗИЧЕСКАЯ КУЛЬТУРА И СПОРТ В ОБРАЗОВАНИИ» ЕИП-ФКИС.РФ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FCE749-9C4A-41AB-9880-3DA328A65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2" t="21987" r="28738" b="7980"/>
          <a:stretch/>
        </p:blipFill>
        <p:spPr>
          <a:xfrm>
            <a:off x="1532055" y="1268760"/>
            <a:ext cx="6079889" cy="54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7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ЕДИНАЯ ИНФОРМАЦИОННАЯ ПЛОЩАДКА ПО НАПРАВЛЕНИЮ «ФИЗИЧЕСКАЯ КУЛЬТУРА И СПОРТ В ОБРАЗОВАНИИ» ЕИП-ФКИС.РФ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B484B6-AC35-493B-9E2D-F08AA3BA5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14770" r="28737" b="21681"/>
          <a:stretch/>
        </p:blipFill>
        <p:spPr>
          <a:xfrm>
            <a:off x="1172341" y="1124744"/>
            <a:ext cx="6799317" cy="56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5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ЕДИНАЯ ИНФОРМАЦИОННАЯ ПЛОЩАДКА ПО НАПРАВЛЕНИЮ «ФИЗИЧЕСКАЯ КУЛЬТУРА И СПОРТ В ОБРАЗОВАНИИ» ЕИП-ФКИС.РФ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1A5D3-0B25-4C3C-8FA6-F6799C633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46265" r="29525" b="21987"/>
          <a:stretch/>
        </p:blipFill>
        <p:spPr>
          <a:xfrm>
            <a:off x="197518" y="1916832"/>
            <a:ext cx="8748964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3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57CDE7-E9B4-4F8D-98D9-9FC22AB4BC1A}"/>
              </a:ext>
            </a:extLst>
          </p:cNvPr>
          <p:cNvSpPr txBox="1">
            <a:spLocks/>
          </p:cNvSpPr>
          <p:nvPr/>
        </p:nvSpPr>
        <p:spPr>
          <a:xfrm>
            <a:off x="457200" y="137449"/>
            <a:ext cx="8229600" cy="111902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АЛГОРИТМ РЕГИСТРАЦИИ ШСК ВО ВСЕРОССИЙСКОМ РЕЕСТРЕ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98C537-F9A2-4016-8277-B2B1992C3026}"/>
              </a:ext>
            </a:extLst>
          </p:cNvPr>
          <p:cNvSpPr/>
          <p:nvPr/>
        </p:nvSpPr>
        <p:spPr>
          <a:xfrm>
            <a:off x="359532" y="1211351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На официальном сайте общеобразовательной организации создается отдельная вкладка (страница), посвященная деятельности школьного спортивного клуба, на которой размещаются обязательные документы школьного спортивного клуба</a:t>
            </a:r>
          </a:p>
          <a:p>
            <a:pPr marL="457200" lvl="0" indent="-457200" algn="ctr">
              <a:buAutoNum type="arabicPeriod"/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457200" lvl="0" indent="-457200" algn="ctr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Регистрация личного кабинета на Единой информационной площадке по направлению «Физическая культура и спорт в образовании»</a:t>
            </a:r>
          </a:p>
          <a:p>
            <a:pPr lvl="0" algn="ctr"/>
            <a:endParaRPr lang="ru-RU" sz="12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lvl="0"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3.	Подача заявки во Всероссийский перечень (реестр) ШСК</a:t>
            </a:r>
          </a:p>
          <a:p>
            <a:pPr lvl="0" algn="just"/>
            <a:endParaRPr lang="ru-RU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9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Приложение № 1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 письму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Минпросвещения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РФ от 03.09.2020 № ДГ-1384/06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«О формировании Единого всероссийского перечня (реестра) школьных спортивных клубов»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164" t="24374" r="34504" b="20292"/>
          <a:stretch/>
        </p:blipFill>
        <p:spPr>
          <a:xfrm>
            <a:off x="1848342" y="1233203"/>
            <a:ext cx="5303300" cy="5624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2197E-D72A-42D8-A8B7-AC6AB76AF94B}"/>
              </a:ext>
            </a:extLst>
          </p:cNvPr>
          <p:cNvSpPr txBox="1"/>
          <p:nvPr/>
        </p:nvSpPr>
        <p:spPr>
          <a:xfrm>
            <a:off x="1992358" y="2132856"/>
            <a:ext cx="360040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1.</a:t>
            </a:r>
          </a:p>
          <a:p>
            <a:endParaRPr lang="ru-RU" sz="600" b="1" dirty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2.</a:t>
            </a:r>
          </a:p>
          <a:p>
            <a:endParaRPr lang="ru-RU" sz="1200" b="1" dirty="0">
              <a:solidFill>
                <a:schemeClr val="bg1"/>
              </a:solidFill>
            </a:endParaRPr>
          </a:p>
          <a:p>
            <a:endParaRPr lang="ru-RU" sz="6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3.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4.</a:t>
            </a:r>
          </a:p>
          <a:p>
            <a:endParaRPr lang="ru-RU" sz="1050" b="1" dirty="0">
              <a:solidFill>
                <a:schemeClr val="bg1"/>
              </a:solidFill>
            </a:endParaRPr>
          </a:p>
          <a:p>
            <a:endParaRPr lang="ru-RU" sz="1200" b="1" dirty="0">
              <a:solidFill>
                <a:schemeClr val="bg1"/>
              </a:solidFill>
            </a:endParaRPr>
          </a:p>
          <a:p>
            <a:endParaRPr lang="ru-RU" sz="13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5.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6.</a:t>
            </a:r>
          </a:p>
          <a:p>
            <a:endParaRPr lang="ru-RU" sz="1300" b="1" dirty="0">
              <a:solidFill>
                <a:schemeClr val="bg1"/>
              </a:solidFill>
            </a:endParaRPr>
          </a:p>
          <a:p>
            <a:endParaRPr lang="ru-RU" sz="1300" b="1" dirty="0">
              <a:solidFill>
                <a:schemeClr val="bg1"/>
              </a:solidFill>
            </a:endParaRPr>
          </a:p>
          <a:p>
            <a:endParaRPr lang="ru-RU" sz="7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5.</a:t>
            </a:r>
          </a:p>
          <a:p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chemeClr val="bg1"/>
                </a:solidFill>
              </a:rPr>
              <a:t>6.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6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362407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РЕГИСТРАЦИЯ ЛИЧНОГО КАБИНЕТА ШСК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FE0B21-976F-46D1-9C97-0EDDB8A20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14983" r="15350" b="10782"/>
          <a:stretch/>
        </p:blipFill>
        <p:spPr>
          <a:xfrm>
            <a:off x="213062" y="1217709"/>
            <a:ext cx="8717876" cy="52505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FA6978-6588-4303-9C69-06A88C9C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645024"/>
            <a:ext cx="187773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7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CE89F-B141-49FD-9CCF-ED091FB5C6BC}"/>
              </a:ext>
            </a:extLst>
          </p:cNvPr>
          <p:cNvSpPr txBox="1">
            <a:spLocks/>
          </p:cNvSpPr>
          <p:nvPr/>
        </p:nvSpPr>
        <p:spPr>
          <a:xfrm>
            <a:off x="457200" y="362407"/>
            <a:ext cx="8229600" cy="7647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ПОДАЧА ЗАЯВКИ В РЕЕСТР ШСК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E4751-9717-48D6-A149-0AD5B383A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4" t="26806" r="27709" b="18019"/>
          <a:stretch/>
        </p:blipFill>
        <p:spPr>
          <a:xfrm>
            <a:off x="935596" y="1127111"/>
            <a:ext cx="7272808" cy="55422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B389CC-2ECA-4F17-92FE-EF7F2EE81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293097"/>
            <a:ext cx="144016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3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4727</TotalTime>
  <Words>374</Words>
  <Application>Microsoft Office PowerPoint</Application>
  <PresentationFormat>Экран (4:3)</PresentationFormat>
  <Paragraphs>63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ЕДИНАЯ ИНФОРМАЦИОННАЯ ПЛОЩАДКА ПО НАПРАВЛЕНИЮ «ФИЗИЧЕСКАЯ КУЛЬТУРА И СПОРТ В ОБРАЗОВАНИИ» ЕИП-ФКИС.РФ</vt:lpstr>
      <vt:lpstr>ЕДИНАЯ ИНФОРМАЦИОННАЯ ПЛОЩАДКА ПО НАПРАВЛЕНИЮ «ФИЗИЧЕСКАЯ КУЛЬТУРА И СПОРТ В ОБРАЗОВАНИИ» ЕИП-ФКИС.РФ</vt:lpstr>
      <vt:lpstr>ЕДИНАЯ ИНФОРМАЦИОННАЯ ПЛОЩАДКА ПО НАПРАВЛЕНИЮ «ФИЗИЧЕСКАЯ КУЛЬТУРА И СПОРТ В ОБРАЗОВАНИИ» ЕИП-ФКИС.РФ</vt:lpstr>
      <vt:lpstr>ЕДИНАЯ ИНФОРМАЦИОННАЯ ПЛОЩАДКА ПО НАПРАВЛЕНИЮ «ФИЗИЧЕСКАЯ КУЛЬТУРА И СПОРТ В ОБРАЗОВАНИИ» ЕИП-ФКИС.РФ</vt:lpstr>
      <vt:lpstr>Презентация PowerPoint</vt:lpstr>
      <vt:lpstr>Приложение № 1  к письму Минпросвещения РФ от 03.09.2020 № ДГ-1384/06  «О формировании Единого всероссийского перечня (реестра) школьных спортивных клубов»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329</cp:revision>
  <dcterms:created xsi:type="dcterms:W3CDTF">2015-08-24T15:47:52Z</dcterms:created>
  <dcterms:modified xsi:type="dcterms:W3CDTF">2022-03-29T12:25:37Z</dcterms:modified>
</cp:coreProperties>
</file>